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77" y="8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и ключевые темы: Подготовка к ВПР по чтению и грамматике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Анализируем трудности ВПР и эффективные методы формирования навыков чтения и грамматики.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Галимова Регина Талгатовна
МБОУ СОШ с.Старокулево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Итоговые рекомендации по подготовке к ВПР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трехэтапной стратегии чтения, логика анализа заданий и интеграция грамматики с чтением значительно повышают качество подготовки и результаты ВПР.
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4" y="952500"/>
            <a:ext cx="4124531" cy="3780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1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Словообразование как ключевой элемент подготовки к ВПР
</a:t>
            </a:r>
            <a:endParaRPr lang="en-US" sz="2175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ведения тетрадей-копилок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систематизации материала рекомендуем вести тетради-копилки, где записываются «семейки слов»: например, friend — friendly — friendship — unfriendly. Такой способ помогает учащимся легко ориентироваться в словообразовательных связях.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и подход к изучению словообразования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Словообразование часто вызывает трудности на ВПР, поэтому важно не просто заучивать слова, а изучать их производные формы. Это расширяет словарный запас и помогает эффективно справляться с заданиями на преобразование слов.
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4" y="952500"/>
            <a:ext cx="4124531" cy="3780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16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Стратегии работы с пропусками в грамматических заданиях
</a:t>
            </a:r>
            <a:endParaRPr lang="en-US" sz="2166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Решение через осознанное чтение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 встрече с пропуском необходимо прочитать всё предложение, а иногда и следующее. Это позволяет правильно определить время, залог и смысловую роль, обеспечивая верный выбор слова.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Проблема поспешного заполнения пропусков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Учащийся часто видит пропуск и вписывает первое слово, не дочитывая предложение до конца. Это приводит к ошибкам из-за неучёта контекста и грамматических нюансов.
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25" y="1168003"/>
            <a:ext cx="3757200" cy="335359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41800" y="161040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Практикуйте тренировочные работы с обязательной проверкой черновика и чистовика. Постоянная сверка помогает избежать ошибок переноса — замены буквы или номера.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475850" y="393900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Преодоление ошибок при переносе ответов в бланк
</a:t>
            </a:r>
            <a:endParaRPr lang="en-US" sz="2400" dirty="0"/>
          </a:p>
        </p:txBody>
      </p:sp>
      <p:sp>
        <p:nvSpPr>
          <p:cNvPr id="9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000" dirty="0"/>
          </a:p>
        </p:txBody>
      </p:sp>
      <p:sp>
        <p:nvSpPr>
          <p:cNvPr id="10" name="Text 3"/>
          <p:cNvSpPr txBox="1"/>
          <p:nvPr/>
        </p:nvSpPr>
        <p:spPr>
          <a:xfrm>
            <a:off x="941800" y="346525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Приучайте ребенка внимательно проверять записи: правильное ли место для ответа, разборчивы ли буквы. Это формирует навык аккуратности и снижает количество случайных ошибок в работе.
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0" y="953355"/>
            <a:ext cx="4124700" cy="377829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7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Упражнение «Слепой текст» для тренировки языковой догадки
</a:t>
            </a:r>
            <a:endParaRPr lang="en-US" sz="2070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рекомендации по применению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выполнения упражнения отводится примерно 3 минуты. Рекомендуется выбирать тексты с хорошо знакомой лексикой и грамматикой, чтобы акцентировать внимание именно на анализе структуры и смысловом заполнении пропусков.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Задача и цель упражнения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«Слепой текст» — это упражнение, в котором намеренно удалены окончания или отдельные слова в знакомых конструкциях. Задача учеников — за ограниченное время восстановить текст, тренируя языковую догадку и внимание к контексту.
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ВПР — это масштабная проверка владения английским языком, фокусируется на навыках понимания текста и применении грамматики в контексте.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Всероссийская проверочная работа: задачи и особенности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Стресс и неуверенность при чтении приводят к поверхностному восприятию, а догадки вместо точного поиска ответов часто искажают результаты.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 встречается незнакомая лексика, из-за чего учащиеся теряют нить повествования и испытывают затруднения в понимании содержания текста.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Ученикам сложно выделить главное и важную информацию среди большого объема материала, что снижает эффективность работы с текстом.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2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трудности при выполнении заданий по чтению
</a:t>
            </a:r>
            <a:endParaRPr lang="en-US" sz="2224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3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 смыслового чтения для успешного выполнения ВПР
</a:t>
            </a:r>
            <a:endParaRPr lang="en-US" sz="2039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Дотекстовый этап: подготовка и настройка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Перед чтением важно активировать имеющиеся знания и снизить тревожность. Работа с заголовком и иллюстрациями помогает предугадать тему и контекст текста.
</a:t>
            </a:r>
            <a:endParaRPr lang="en-US" sz="1027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Текстовый этап: точечный поиск информации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Обучаем концентрации на ключевых словах, игнорируя непонятную лексику при сохранении общего смысла. Ответы всегда подтверждаются конкретными строками из текста.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Послетекстовый этап: закрепление понимания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Проверяем усвоение материала через задания на соответствие и определение истинности утверждений, учимся различать «True», «False» и «Not stated» строго по содержанию.
</a:t>
            </a:r>
            <a:endParaRPr lang="en-US" sz="1027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37250" y="1470975"/>
            <a:ext cx="5367000" cy="76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заголовков и иллюстраций позволяет ученикам предполагать основную тему и главных действующих лиц, что облегчает последующее чтение.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637250" y="2638079"/>
            <a:ext cx="5367000" cy="76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Акцент на вводном предложении помогает создать контекст и задать направление восприятия текста, снижая психологический барьер перед чтением.
</a:t>
            </a:r>
            <a:endParaRPr lang="en-US" sz="1000" dirty="0"/>
          </a:p>
        </p:txBody>
      </p:sp>
      <p:sp>
        <p:nvSpPr>
          <p:cNvPr id="7" name="Text 2"/>
          <p:cNvSpPr txBox="1"/>
          <p:nvPr/>
        </p:nvSpPr>
        <p:spPr>
          <a:xfrm>
            <a:off x="637250" y="3769425"/>
            <a:ext cx="5367000" cy="76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Формулирование вопросов типа «Где происходят события?» или «Кто главный герой?» активизирует интерес и мотивирует к внимательному знакомству с материалом.
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337925" y="393900"/>
            <a:ext cx="8388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19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Дотекстовый этап: как формировать правильные ожидания
</a:t>
            </a:r>
            <a:endParaRPr lang="en-US" sz="2191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25" y="1168003"/>
            <a:ext cx="3757200" cy="335359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41800" y="161040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Основное внимание уделяется поиску ключевых слов и выражений, что помогает воспринимать общий смысл, не отвлекаясь на незнакомую лексику.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475850" y="393900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38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Текстовый этап: эффективная работа с информацией
</a:t>
            </a:r>
            <a:endParaRPr lang="en-US" sz="2386" dirty="0"/>
          </a:p>
        </p:txBody>
      </p:sp>
      <p:sp>
        <p:nvSpPr>
          <p:cNvPr id="9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10" name="Text 3"/>
          <p:cNvSpPr txBox="1"/>
          <p:nvPr/>
        </p:nvSpPr>
        <p:spPr>
          <a:xfrm>
            <a:off x="941800" y="346525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Важна проверка предположений путем сопоставления с прямыми данными из текста, что обеспечивает точность и обоснованность ответов.
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75" y="1797092"/>
            <a:ext cx="4152000" cy="185008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1520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84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типовых ошибок ВПР, 2025
</a:t>
            </a:r>
            <a:endParaRPr lang="en-US" sz="843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09100" cy="20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Четкое различие между категориями помогает избежать логических ошибок и опираться строго на текстовую информацию.
Частые ошибки связаны с применением житейской логики вместо анализа текста, что снижает точность ответов.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Классификация типичных ошибок в заданиях True/False/Not stated
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Знание таблиц времен недостаточно — важнее умение распознавать грамматические маркеры в контексте.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Механическое использование правил часто приводит к ошибкам при применении в живом тексте задания.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связывает грамматику с чтением, что помогает понять функции временных форм в реальных ситуациях.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на примерах с текстами укрепляет навыки правильного выбора форм и восприятия грамматики в речи.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Грамматика в ВПР: контекст превыше правил
</a:t>
            </a:r>
            <a:endParaRPr lang="en-US" sz="2400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Статистика ВПР по английскому языку, 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</a:t>
            </a:r>
            <a:r>
              <a:rPr lang="ru-RU" sz="10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</a:p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Диаграмма иллюстрирует ключевые временные сигналы, которые необходимо уметь распознавать для выбора правильной грамматической формы.
Четкое понимание и обнаружение этих маркеров существенно повышает точность выполнения грамматических заданий.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Маркеры времени: анализ частоты употребления
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Экран (16:9)</PresentationFormat>
  <Paragraphs>70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Регина</cp:lastModifiedBy>
  <cp:revision>2</cp:revision>
  <dcterms:created xsi:type="dcterms:W3CDTF">2026-03-25T11:26:12Z</dcterms:created>
  <dcterms:modified xsi:type="dcterms:W3CDTF">2026-03-25T11:27:42Z</dcterms:modified>
</cp:coreProperties>
</file>